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7" r:id="rId11"/>
    <p:sldId id="266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8120" autoAdjust="0"/>
  </p:normalViewPr>
  <p:slideViewPr>
    <p:cSldViewPr snapToGrid="0">
      <p:cViewPr varScale="1">
        <p:scale>
          <a:sx n="28" d="100"/>
          <a:sy n="28" d="100"/>
        </p:scale>
        <p:origin x="213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Sinclair" userId="5bd7acd947503538" providerId="LiveId" clId="{F8C43F2D-1076-4756-80C9-BF3559F373BE}"/>
    <pc:docChg chg="modSld">
      <pc:chgData name="Mary Sinclair" userId="5bd7acd947503538" providerId="LiveId" clId="{F8C43F2D-1076-4756-80C9-BF3559F373BE}" dt="2025-04-05T07:17:32.439" v="1" actId="6549"/>
      <pc:docMkLst>
        <pc:docMk/>
      </pc:docMkLst>
      <pc:sldChg chg="modNotesTx">
        <pc:chgData name="Mary Sinclair" userId="5bd7acd947503538" providerId="LiveId" clId="{F8C43F2D-1076-4756-80C9-BF3559F373BE}" dt="2025-04-05T07:17:13.327" v="0" actId="6549"/>
        <pc:sldMkLst>
          <pc:docMk/>
          <pc:sldMk cId="376993460" sldId="256"/>
        </pc:sldMkLst>
      </pc:sldChg>
      <pc:sldChg chg="modSp mod">
        <pc:chgData name="Mary Sinclair" userId="5bd7acd947503538" providerId="LiveId" clId="{F8C43F2D-1076-4756-80C9-BF3559F373BE}" dt="2025-04-05T07:17:32.439" v="1" actId="6549"/>
        <pc:sldMkLst>
          <pc:docMk/>
          <pc:sldMk cId="4106195498" sldId="264"/>
        </pc:sldMkLst>
        <pc:spChg chg="mod">
          <ac:chgData name="Mary Sinclair" userId="5bd7acd947503538" providerId="LiveId" clId="{F8C43F2D-1076-4756-80C9-BF3559F373BE}" dt="2025-04-05T07:17:32.439" v="1" actId="6549"/>
          <ac:spMkLst>
            <pc:docMk/>
            <pc:sldMk cId="4106195498" sldId="264"/>
            <ac:spMk id="4" creationId="{184E345D-E2C2-A3FD-7B9A-868D5DAB8029}"/>
          </ac:spMkLst>
        </pc:spChg>
      </pc:sldChg>
    </pc:docChg>
  </pc:docChgLst>
  <pc:docChgLst>
    <pc:chgData name="Mary Sinclair" userId="5bd7acd947503538" providerId="LiveId" clId="{A8017183-EEA7-492B-8C26-A7C3A9C7B742}"/>
    <pc:docChg chg="undo custSel addSld delSld modSld sldOrd">
      <pc:chgData name="Mary Sinclair" userId="5bd7acd947503538" providerId="LiveId" clId="{A8017183-EEA7-492B-8C26-A7C3A9C7B742}" dt="2025-03-07T09:35:50.106" v="1662" actId="2696"/>
      <pc:docMkLst>
        <pc:docMk/>
      </pc:docMkLst>
      <pc:sldChg chg="del">
        <pc:chgData name="Mary Sinclair" userId="5bd7acd947503538" providerId="LiveId" clId="{A8017183-EEA7-492B-8C26-A7C3A9C7B742}" dt="2025-03-07T09:28:55.034" v="1630" actId="2696"/>
        <pc:sldMkLst>
          <pc:docMk/>
          <pc:sldMk cId="1388710317" sldId="257"/>
        </pc:sldMkLst>
      </pc:sldChg>
      <pc:sldChg chg="modSp mod">
        <pc:chgData name="Mary Sinclair" userId="5bd7acd947503538" providerId="LiveId" clId="{A8017183-EEA7-492B-8C26-A7C3A9C7B742}" dt="2025-03-07T09:27:52.372" v="1629" actId="313"/>
        <pc:sldMkLst>
          <pc:docMk/>
          <pc:sldMk cId="873489213" sldId="258"/>
        </pc:sldMkLst>
        <pc:spChg chg="mod">
          <ac:chgData name="Mary Sinclair" userId="5bd7acd947503538" providerId="LiveId" clId="{A8017183-EEA7-492B-8C26-A7C3A9C7B742}" dt="2025-03-07T09:27:52.372" v="1629" actId="313"/>
          <ac:spMkLst>
            <pc:docMk/>
            <pc:sldMk cId="873489213" sldId="258"/>
            <ac:spMk id="3" creationId="{F62F9138-0152-F0F1-4EBA-1422E9B89548}"/>
          </ac:spMkLst>
        </pc:spChg>
      </pc:sldChg>
      <pc:sldChg chg="addSp modSp mod modNotesTx">
        <pc:chgData name="Mary Sinclair" userId="5bd7acd947503538" providerId="LiveId" clId="{A8017183-EEA7-492B-8C26-A7C3A9C7B742}" dt="2025-03-06T19:20:08.952" v="76" actId="6549"/>
        <pc:sldMkLst>
          <pc:docMk/>
          <pc:sldMk cId="1347595221" sldId="259"/>
        </pc:sldMkLst>
        <pc:spChg chg="add mod ord">
          <ac:chgData name="Mary Sinclair" userId="5bd7acd947503538" providerId="LiveId" clId="{A8017183-EEA7-492B-8C26-A7C3A9C7B742}" dt="2025-03-06T19:14:55.938" v="21" actId="1076"/>
          <ac:spMkLst>
            <pc:docMk/>
            <pc:sldMk cId="1347595221" sldId="259"/>
            <ac:spMk id="2" creationId="{94EF14EE-6D1B-AA2A-E9AA-F2EA52F578D7}"/>
          </ac:spMkLst>
        </pc:spChg>
        <pc:spChg chg="mod">
          <ac:chgData name="Mary Sinclair" userId="5bd7acd947503538" providerId="LiveId" clId="{A8017183-EEA7-492B-8C26-A7C3A9C7B742}" dt="2025-03-06T19:18:43.779" v="63" actId="20577"/>
          <ac:spMkLst>
            <pc:docMk/>
            <pc:sldMk cId="1347595221" sldId="259"/>
            <ac:spMk id="4" creationId="{CD493B07-E218-0ECF-EFC4-5CCFF96D939F}"/>
          </ac:spMkLst>
        </pc:spChg>
      </pc:sldChg>
      <pc:sldChg chg="modSp add mod modNotesTx">
        <pc:chgData name="Mary Sinclair" userId="5bd7acd947503538" providerId="LiveId" clId="{A8017183-EEA7-492B-8C26-A7C3A9C7B742}" dt="2025-03-06T19:20:37.644" v="77" actId="6549"/>
        <pc:sldMkLst>
          <pc:docMk/>
          <pc:sldMk cId="2644783556" sldId="260"/>
        </pc:sldMkLst>
        <pc:spChg chg="mod">
          <ac:chgData name="Mary Sinclair" userId="5bd7acd947503538" providerId="LiveId" clId="{A8017183-EEA7-492B-8C26-A7C3A9C7B742}" dt="2025-03-06T19:19:18.576" v="71" actId="113"/>
          <ac:spMkLst>
            <pc:docMk/>
            <pc:sldMk cId="2644783556" sldId="260"/>
            <ac:spMk id="4" creationId="{D96EBEF4-25FE-5716-2A8C-1F94B1295AFE}"/>
          </ac:spMkLst>
        </pc:spChg>
      </pc:sldChg>
      <pc:sldChg chg="add del">
        <pc:chgData name="Mary Sinclair" userId="5bd7acd947503538" providerId="LiveId" clId="{A8017183-EEA7-492B-8C26-A7C3A9C7B742}" dt="2025-03-06T19:16:24.227" v="33" actId="2696"/>
        <pc:sldMkLst>
          <pc:docMk/>
          <pc:sldMk cId="3997596103" sldId="260"/>
        </pc:sldMkLst>
      </pc:sldChg>
      <pc:sldChg chg="modSp add mod modNotesTx">
        <pc:chgData name="Mary Sinclair" userId="5bd7acd947503538" providerId="LiveId" clId="{A8017183-EEA7-492B-8C26-A7C3A9C7B742}" dt="2025-03-06T19:20:50.656" v="78" actId="6549"/>
        <pc:sldMkLst>
          <pc:docMk/>
          <pc:sldMk cId="2130727655" sldId="261"/>
        </pc:sldMkLst>
        <pc:spChg chg="mod">
          <ac:chgData name="Mary Sinclair" userId="5bd7acd947503538" providerId="LiveId" clId="{A8017183-EEA7-492B-8C26-A7C3A9C7B742}" dt="2025-03-06T19:19:46.058" v="75" actId="20577"/>
          <ac:spMkLst>
            <pc:docMk/>
            <pc:sldMk cId="2130727655" sldId="261"/>
            <ac:spMk id="4" creationId="{F157DC7C-430A-F1C8-1D4E-AF28A0811E9F}"/>
          </ac:spMkLst>
        </pc:spChg>
      </pc:sldChg>
      <pc:sldChg chg="add del">
        <pc:chgData name="Mary Sinclair" userId="5bd7acd947503538" providerId="LiveId" clId="{A8017183-EEA7-492B-8C26-A7C3A9C7B742}" dt="2025-03-06T19:14:15.054" v="13" actId="2890"/>
        <pc:sldMkLst>
          <pc:docMk/>
          <pc:sldMk cId="3735792522" sldId="261"/>
        </pc:sldMkLst>
      </pc:sldChg>
      <pc:sldChg chg="addSp modSp add mod ord">
        <pc:chgData name="Mary Sinclair" userId="5bd7acd947503538" providerId="LiveId" clId="{A8017183-EEA7-492B-8C26-A7C3A9C7B742}" dt="2025-03-06T19:25:31.354" v="166" actId="20577"/>
        <pc:sldMkLst>
          <pc:docMk/>
          <pc:sldMk cId="1109300644" sldId="262"/>
        </pc:sldMkLst>
        <pc:spChg chg="add mod">
          <ac:chgData name="Mary Sinclair" userId="5bd7acd947503538" providerId="LiveId" clId="{A8017183-EEA7-492B-8C26-A7C3A9C7B742}" dt="2025-03-06T19:25:31.354" v="166" actId="20577"/>
          <ac:spMkLst>
            <pc:docMk/>
            <pc:sldMk cId="1109300644" sldId="262"/>
            <ac:spMk id="2" creationId="{C971EF80-D06C-8CBA-BB8D-8186477A7BF2}"/>
          </ac:spMkLst>
        </pc:spChg>
        <pc:picChg chg="mod">
          <ac:chgData name="Mary Sinclair" userId="5bd7acd947503538" providerId="LiveId" clId="{A8017183-EEA7-492B-8C26-A7C3A9C7B742}" dt="2025-03-06T19:24:02.028" v="113" actId="1076"/>
          <ac:picMkLst>
            <pc:docMk/>
            <pc:sldMk cId="1109300644" sldId="262"/>
            <ac:picMk id="1026" creationId="{25C8266C-CF40-BECB-1AE9-FBB852506889}"/>
          </ac:picMkLst>
        </pc:picChg>
      </pc:sldChg>
      <pc:sldChg chg="addSp delSp modSp add del mod">
        <pc:chgData name="Mary Sinclair" userId="5bd7acd947503538" providerId="LiveId" clId="{A8017183-EEA7-492B-8C26-A7C3A9C7B742}" dt="2025-03-06T19:14:11.854" v="12" actId="2890"/>
        <pc:sldMkLst>
          <pc:docMk/>
          <pc:sldMk cId="2913650428" sldId="262"/>
        </pc:sldMkLst>
      </pc:sldChg>
      <pc:sldChg chg="modSp add mod ord">
        <pc:chgData name="Mary Sinclair" userId="5bd7acd947503538" providerId="LiveId" clId="{A8017183-EEA7-492B-8C26-A7C3A9C7B742}" dt="2025-03-06T19:50:15.498" v="591" actId="20577"/>
        <pc:sldMkLst>
          <pc:docMk/>
          <pc:sldMk cId="2371873240" sldId="263"/>
        </pc:sldMkLst>
        <pc:spChg chg="mod">
          <ac:chgData name="Mary Sinclair" userId="5bd7acd947503538" providerId="LiveId" clId="{A8017183-EEA7-492B-8C26-A7C3A9C7B742}" dt="2025-03-06T19:50:15.498" v="591" actId="20577"/>
          <ac:spMkLst>
            <pc:docMk/>
            <pc:sldMk cId="2371873240" sldId="263"/>
            <ac:spMk id="4" creationId="{1A86EB6C-3F2E-F535-8C20-EAA80ECA3AD0}"/>
          </ac:spMkLst>
        </pc:spChg>
      </pc:sldChg>
      <pc:sldChg chg="modSp add mod">
        <pc:chgData name="Mary Sinclair" userId="5bd7acd947503538" providerId="LiveId" clId="{A8017183-EEA7-492B-8C26-A7C3A9C7B742}" dt="2025-03-06T19:45:49.981" v="534" actId="20577"/>
        <pc:sldMkLst>
          <pc:docMk/>
          <pc:sldMk cId="4106195498" sldId="264"/>
        </pc:sldMkLst>
        <pc:spChg chg="mod">
          <ac:chgData name="Mary Sinclair" userId="5bd7acd947503538" providerId="LiveId" clId="{A8017183-EEA7-492B-8C26-A7C3A9C7B742}" dt="2025-03-06T19:45:49.981" v="534" actId="20577"/>
          <ac:spMkLst>
            <pc:docMk/>
            <pc:sldMk cId="4106195498" sldId="264"/>
            <ac:spMk id="4" creationId="{184E345D-E2C2-A3FD-7B9A-868D5DAB8029}"/>
          </ac:spMkLst>
        </pc:spChg>
      </pc:sldChg>
      <pc:sldChg chg="modSp add del mod ord">
        <pc:chgData name="Mary Sinclair" userId="5bd7acd947503538" providerId="LiveId" clId="{A8017183-EEA7-492B-8C26-A7C3A9C7B742}" dt="2025-03-07T09:35:50.106" v="1662" actId="2696"/>
        <pc:sldMkLst>
          <pc:docMk/>
          <pc:sldMk cId="1044159506" sldId="265"/>
        </pc:sldMkLst>
      </pc:sldChg>
      <pc:sldChg chg="modSp add mod ord">
        <pc:chgData name="Mary Sinclair" userId="5bd7acd947503538" providerId="LiveId" clId="{A8017183-EEA7-492B-8C26-A7C3A9C7B742}" dt="2025-03-07T09:35:32.129" v="1661" actId="20577"/>
        <pc:sldMkLst>
          <pc:docMk/>
          <pc:sldMk cId="2603354524" sldId="266"/>
        </pc:sldMkLst>
        <pc:spChg chg="mod">
          <ac:chgData name="Mary Sinclair" userId="5bd7acd947503538" providerId="LiveId" clId="{A8017183-EEA7-492B-8C26-A7C3A9C7B742}" dt="2025-03-07T09:35:32.129" v="1661" actId="20577"/>
          <ac:spMkLst>
            <pc:docMk/>
            <pc:sldMk cId="2603354524" sldId="266"/>
            <ac:spMk id="4" creationId="{86132CA7-C931-8043-C3D3-FF2533CA7CFC}"/>
          </ac:spMkLst>
        </pc:spChg>
      </pc:sldChg>
      <pc:sldChg chg="new del">
        <pc:chgData name="Mary Sinclair" userId="5bd7acd947503538" providerId="LiveId" clId="{A8017183-EEA7-492B-8C26-A7C3A9C7B742}" dt="2025-03-06T19:56:47.735" v="705" actId="2696"/>
        <pc:sldMkLst>
          <pc:docMk/>
          <pc:sldMk cId="3386603010" sldId="266"/>
        </pc:sldMkLst>
      </pc:sldChg>
      <pc:sldChg chg="modSp add mod ord">
        <pc:chgData name="Mary Sinclair" userId="5bd7acd947503538" providerId="LiveId" clId="{A8017183-EEA7-492B-8C26-A7C3A9C7B742}" dt="2025-03-06T20:12:47.133" v="1447" actId="27636"/>
        <pc:sldMkLst>
          <pc:docMk/>
          <pc:sldMk cId="686292523" sldId="267"/>
        </pc:sldMkLst>
        <pc:spChg chg="mod">
          <ac:chgData name="Mary Sinclair" userId="5bd7acd947503538" providerId="LiveId" clId="{A8017183-EEA7-492B-8C26-A7C3A9C7B742}" dt="2025-03-06T20:12:47.133" v="1447" actId="27636"/>
          <ac:spMkLst>
            <pc:docMk/>
            <pc:sldMk cId="686292523" sldId="267"/>
            <ac:spMk id="4" creationId="{4B48D2CA-5244-D1E3-458F-74ADA4A37C03}"/>
          </ac:spMkLst>
        </pc:spChg>
      </pc:sldChg>
      <pc:sldChg chg="modSp add mod ord modNotesTx">
        <pc:chgData name="Mary Sinclair" userId="5bd7acd947503538" providerId="LiveId" clId="{A8017183-EEA7-492B-8C26-A7C3A9C7B742}" dt="2025-03-06T20:13:33.025" v="1504" actId="20577"/>
        <pc:sldMkLst>
          <pc:docMk/>
          <pc:sldMk cId="281793862" sldId="268"/>
        </pc:sldMkLst>
        <pc:spChg chg="mod">
          <ac:chgData name="Mary Sinclair" userId="5bd7acd947503538" providerId="LiveId" clId="{A8017183-EEA7-492B-8C26-A7C3A9C7B742}" dt="2025-03-06T20:13:33.025" v="1504" actId="20577"/>
          <ac:spMkLst>
            <pc:docMk/>
            <pc:sldMk cId="281793862" sldId="268"/>
            <ac:spMk id="4" creationId="{593B6C32-B44D-3992-BF65-CA5F91B4FD6F}"/>
          </ac:spMkLst>
        </pc:spChg>
      </pc:sldChg>
      <pc:sldChg chg="new del">
        <pc:chgData name="Mary Sinclair" userId="5bd7acd947503538" providerId="LiveId" clId="{A8017183-EEA7-492B-8C26-A7C3A9C7B742}" dt="2025-03-06T19:57:50.058" v="762" actId="2696"/>
        <pc:sldMkLst>
          <pc:docMk/>
          <pc:sldMk cId="958948124" sldId="268"/>
        </pc:sldMkLst>
      </pc:sldChg>
      <pc:sldChg chg="modSp add mod">
        <pc:chgData name="Mary Sinclair" userId="5bd7acd947503538" providerId="LiveId" clId="{A8017183-EEA7-492B-8C26-A7C3A9C7B742}" dt="2025-03-06T20:15:11.146" v="1531" actId="255"/>
        <pc:sldMkLst>
          <pc:docMk/>
          <pc:sldMk cId="3527595824" sldId="269"/>
        </pc:sldMkLst>
        <pc:spChg chg="mod">
          <ac:chgData name="Mary Sinclair" userId="5bd7acd947503538" providerId="LiveId" clId="{A8017183-EEA7-492B-8C26-A7C3A9C7B742}" dt="2025-03-06T20:15:11.146" v="1531" actId="255"/>
          <ac:spMkLst>
            <pc:docMk/>
            <pc:sldMk cId="3527595824" sldId="269"/>
            <ac:spMk id="4" creationId="{C6FD4AE8-E21B-1AB4-0433-C05581E2611C}"/>
          </ac:spMkLst>
        </pc:spChg>
      </pc:sldChg>
      <pc:sldChg chg="addSp modSp add mod ord">
        <pc:chgData name="Mary Sinclair" userId="5bd7acd947503538" providerId="LiveId" clId="{A8017183-EEA7-492B-8C26-A7C3A9C7B742}" dt="2025-03-06T20:18:25.722" v="1561" actId="1076"/>
        <pc:sldMkLst>
          <pc:docMk/>
          <pc:sldMk cId="3142252579" sldId="270"/>
        </pc:sldMkLst>
        <pc:spChg chg="mod">
          <ac:chgData name="Mary Sinclair" userId="5bd7acd947503538" providerId="LiveId" clId="{A8017183-EEA7-492B-8C26-A7C3A9C7B742}" dt="2025-03-06T20:17:58.565" v="1558" actId="1076"/>
          <ac:spMkLst>
            <pc:docMk/>
            <pc:sldMk cId="3142252579" sldId="270"/>
            <ac:spMk id="4" creationId="{A31EA6F6-DFD4-21B2-23C0-EA748B35916A}"/>
          </ac:spMkLst>
        </pc:spChg>
        <pc:picChg chg="add mod">
          <ac:chgData name="Mary Sinclair" userId="5bd7acd947503538" providerId="LiveId" clId="{A8017183-EEA7-492B-8C26-A7C3A9C7B742}" dt="2025-03-06T20:18:25.722" v="1561" actId="1076"/>
          <ac:picMkLst>
            <pc:docMk/>
            <pc:sldMk cId="3142252579" sldId="270"/>
            <ac:picMk id="3" creationId="{F94A5EC6-D3C4-E058-AB70-EB09F3290335}"/>
          </ac:picMkLst>
        </pc:picChg>
      </pc:sldChg>
      <pc:sldChg chg="modSp add mod">
        <pc:chgData name="Mary Sinclair" userId="5bd7acd947503538" providerId="LiveId" clId="{A8017183-EEA7-492B-8C26-A7C3A9C7B742}" dt="2025-03-07T09:29:09.369" v="1631" actId="1076"/>
        <pc:sldMkLst>
          <pc:docMk/>
          <pc:sldMk cId="2666399930" sldId="271"/>
        </pc:sldMkLst>
        <pc:spChg chg="mod">
          <ac:chgData name="Mary Sinclair" userId="5bd7acd947503538" providerId="LiveId" clId="{A8017183-EEA7-492B-8C26-A7C3A9C7B742}" dt="2025-03-06T20:19:53.581" v="1628" actId="1076"/>
          <ac:spMkLst>
            <pc:docMk/>
            <pc:sldMk cId="2666399930" sldId="271"/>
            <ac:spMk id="4" creationId="{9D083D9E-6D8A-0D75-714A-BFA276649E91}"/>
          </ac:spMkLst>
        </pc:spChg>
        <pc:picChg chg="mod">
          <ac:chgData name="Mary Sinclair" userId="5bd7acd947503538" providerId="LiveId" clId="{A8017183-EEA7-492B-8C26-A7C3A9C7B742}" dt="2025-03-07T09:29:09.369" v="1631" actId="1076"/>
          <ac:picMkLst>
            <pc:docMk/>
            <pc:sldMk cId="2666399930" sldId="271"/>
            <ac:picMk id="3" creationId="{CBD85DC1-2267-BAEE-917F-50960268F5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F4236-5486-4567-95F3-388370225A7C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15631-9D27-475B-9D01-E1E92AB964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616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234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47F4B-0CA3-9966-87BF-A11C29ECA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03576A-9E1C-712C-CD86-52E3026EAB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9C5EAB-F6F3-4E6C-BE31-88F33A5D8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DA655-1B55-8BD1-0269-233F8066CB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40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7EEEA-87C6-8B9F-F2A7-7DA630C5D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4E6A5B-DA3D-68A3-B640-30F1F97FDE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C1331C-8DFE-0CA9-34C2-9DEDECFBDD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D74B6-6840-9893-F5DF-12CD37150A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1253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F8F43-E6AD-0050-125F-729FF6257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6752F7-F3F7-1FC1-F7F0-EA2140D89B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41FA8B-C05E-E848-5EBB-8C2D6634BA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D7DC7-EDE6-CE07-0D5D-BEE7F11233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24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5CE17-31B1-0F91-9ADF-E23EC55FB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6999D4-D69B-7BAB-883B-5878CC67D1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734361-9B33-66C1-8869-FD9C27F81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5C7D9B-D113-16BA-C757-5B6257AFEF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19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21271-1A65-6AC3-BFD2-2F71C1B26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F7B751-961D-695D-71E3-07A75E3DCD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AAABBB-D2EE-D306-141B-D7849A0082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4CC4D-08A3-6456-3C00-E328B8D1F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732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663D11-2807-9590-6EC5-FC1E219F4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8A79A6-5329-A1FD-1EFC-45701CB15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4644BE-7416-589C-CAFA-A9B787CADA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D1968-DD80-8409-E90E-EB766A740B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582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B77C1-5C5B-A449-39EE-FA5763D1E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9B747B-C833-A06D-680F-A867FAF692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4B5F34-61DB-ED64-BACB-7725D54B84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A107A-13BF-7E56-4DFE-86C5D4EE4A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64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A8877-F69E-5B29-DDA2-19F8480F3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B9910D-1C34-0A95-67CA-21D7F8DF8D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36D1EA-2BFD-790F-74BE-83D457C652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CAFB6-0589-7AF4-11D9-CABC1C7418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0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1AF23-881E-7931-2C81-74AA448BD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5422E9-BA97-1BC6-71F4-284C4214E0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C571A6-BED9-DBD6-31FF-3B15108899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98FFF-2846-9CED-E9CA-8CFDEB773E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315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61B27-63B5-029C-0E55-E833D6EC9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BAE2A9-CE6A-58C5-DE5E-A93B835858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8DA86B-B8F4-E35B-6DDF-BE78A1C634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Time Duration Item Who Notes</a:t>
            </a:r>
          </a:p>
          <a:p>
            <a:r>
              <a:rPr lang="en-GB" dirty="0"/>
              <a:t>10:30am 30 mins Setup Board &amp;amp;</a:t>
            </a:r>
          </a:p>
          <a:p>
            <a:r>
              <a:rPr lang="en-GB" dirty="0"/>
              <a:t>Staff</a:t>
            </a:r>
          </a:p>
          <a:p>
            <a:endParaRPr lang="en-GB" dirty="0"/>
          </a:p>
          <a:p>
            <a:r>
              <a:rPr lang="en-GB" dirty="0"/>
              <a:t>Aim to open doors by 10:50am</a:t>
            </a:r>
          </a:p>
          <a:p>
            <a:endParaRPr lang="en-GB" dirty="0"/>
          </a:p>
          <a:p>
            <a:r>
              <a:rPr lang="en-GB" dirty="0"/>
              <a:t>11am 20 mins Welcome, arrive, settle,</a:t>
            </a:r>
          </a:p>
          <a:p>
            <a:r>
              <a:rPr lang="en-GB" dirty="0"/>
              <a:t>teas and coffees,</a:t>
            </a:r>
          </a:p>
          <a:p>
            <a:r>
              <a:rPr lang="en-GB" dirty="0"/>
              <a:t>registration</a:t>
            </a:r>
          </a:p>
          <a:p>
            <a:endParaRPr lang="en-GB" dirty="0"/>
          </a:p>
          <a:p>
            <a:r>
              <a:rPr lang="en-GB" dirty="0"/>
              <a:t>Membership &amp;amp; newsletter sign</a:t>
            </a:r>
          </a:p>
          <a:p>
            <a:r>
              <a:rPr lang="en-GB" dirty="0"/>
              <a:t>up</a:t>
            </a:r>
          </a:p>
          <a:p>
            <a:endParaRPr lang="en-GB" dirty="0"/>
          </a:p>
          <a:p>
            <a:r>
              <a:rPr lang="en-GB" dirty="0"/>
              <a:t>11:20am 5 mins Welcome and</a:t>
            </a:r>
          </a:p>
          <a:p>
            <a:r>
              <a:rPr lang="en-GB" dirty="0"/>
              <a:t>Introduction</a:t>
            </a:r>
          </a:p>
          <a:p>
            <a:endParaRPr lang="en-GB" dirty="0"/>
          </a:p>
          <a:p>
            <a:r>
              <a:rPr lang="en-GB" dirty="0"/>
              <a:t>Mary &amp;amp;</a:t>
            </a:r>
          </a:p>
          <a:p>
            <a:r>
              <a:rPr lang="en-GB" dirty="0"/>
              <a:t>Chris</a:t>
            </a:r>
          </a:p>
          <a:p>
            <a:endParaRPr lang="en-GB" dirty="0"/>
          </a:p>
          <a:p>
            <a:r>
              <a:rPr lang="en-GB" dirty="0"/>
              <a:t>Host to formally open the event</a:t>
            </a:r>
          </a:p>
          <a:p>
            <a:r>
              <a:rPr lang="en-GB" dirty="0"/>
              <a:t>/ Context for morning session</a:t>
            </a:r>
          </a:p>
          <a:p>
            <a:r>
              <a:rPr lang="en-GB" dirty="0"/>
              <a:t>from Chris</a:t>
            </a:r>
          </a:p>
          <a:p>
            <a:endParaRPr lang="en-GB" dirty="0"/>
          </a:p>
          <a:p>
            <a:r>
              <a:rPr lang="en-GB" dirty="0"/>
              <a:t>11.25am 15mins Seed Library Hamshya Land Race Seed Varieties: Okra</a:t>
            </a:r>
          </a:p>
          <a:p>
            <a:r>
              <a:rPr lang="en-GB" dirty="0"/>
              <a:t>Cultivation in Scotland</a:t>
            </a:r>
          </a:p>
          <a:p>
            <a:r>
              <a:rPr lang="en-GB" dirty="0"/>
              <a:t>11.45am 30mins Propagate Susan Colonialism through the lens of</a:t>
            </a:r>
          </a:p>
          <a:p>
            <a:r>
              <a:rPr lang="en-GB" dirty="0"/>
              <a:t>the potato: Global movements</a:t>
            </a:r>
          </a:p>
          <a:p>
            <a:r>
              <a:rPr lang="en-GB" dirty="0"/>
              <a:t>of people and food bonanza</a:t>
            </a:r>
          </a:p>
          <a:p>
            <a:r>
              <a:rPr lang="en-GB" dirty="0"/>
              <a:t>12.15pm 30mins Glasgow Afghan United Mehdi Growing Gandana in</a:t>
            </a:r>
          </a:p>
          <a:p>
            <a:r>
              <a:rPr lang="en-GB" dirty="0"/>
              <a:t>Hamiltonhill </a:t>
            </a:r>
            <a:r>
              <a:rPr lang="en-GB" dirty="0" err="1"/>
              <a:t>alottments</a:t>
            </a:r>
            <a:endParaRPr lang="en-GB" dirty="0"/>
          </a:p>
          <a:p>
            <a:endParaRPr lang="en-GB" dirty="0"/>
          </a:p>
          <a:p>
            <a:r>
              <a:rPr lang="en-GB" dirty="0"/>
              <a:t>12:45p</a:t>
            </a:r>
          </a:p>
          <a:p>
            <a:r>
              <a:rPr lang="en-GB" dirty="0"/>
              <a:t>m</a:t>
            </a:r>
          </a:p>
          <a:p>
            <a:r>
              <a:rPr lang="en-GB" dirty="0"/>
              <a:t>45mins Lunch &amp;amp; networking NA</a:t>
            </a:r>
          </a:p>
          <a:p>
            <a:endParaRPr lang="en-GB" dirty="0"/>
          </a:p>
          <a:p>
            <a:r>
              <a:rPr lang="en-GB" dirty="0"/>
              <a:t>1:30pm 30mins</a:t>
            </a:r>
          </a:p>
          <a:p>
            <a:r>
              <a:rPr lang="en-GB" dirty="0"/>
              <a:t>(max)</a:t>
            </a:r>
          </a:p>
          <a:p>
            <a:endParaRPr lang="en-GB" dirty="0"/>
          </a:p>
          <a:p>
            <a:r>
              <a:rPr lang="en-GB" dirty="0"/>
              <a:t>AGM Board led</a:t>
            </a:r>
          </a:p>
          <a:p>
            <a:endParaRPr lang="en-GB" dirty="0"/>
          </a:p>
          <a:p>
            <a:r>
              <a:rPr lang="en-GB" dirty="0"/>
              <a:t>2pm 45 mins Discussion tables</a:t>
            </a:r>
          </a:p>
          <a:p>
            <a:r>
              <a:rPr lang="en-GB" dirty="0"/>
              <a:t>(loosely structured)</a:t>
            </a:r>
          </a:p>
          <a:p>
            <a:endParaRPr lang="en-GB" dirty="0"/>
          </a:p>
          <a:p>
            <a:r>
              <a:rPr lang="en-GB" dirty="0"/>
              <a:t>Board &amp;amp;</a:t>
            </a:r>
          </a:p>
          <a:p>
            <a:r>
              <a:rPr lang="en-GB" dirty="0"/>
              <a:t>staff to</a:t>
            </a:r>
          </a:p>
          <a:p>
            <a:r>
              <a:rPr lang="en-GB" dirty="0"/>
              <a:t>host</a:t>
            </a:r>
          </a:p>
          <a:p>
            <a:endParaRPr lang="en-GB" dirty="0"/>
          </a:p>
          <a:p>
            <a:r>
              <a:rPr lang="en-GB" dirty="0"/>
              <a:t>We can signpost attendees to</a:t>
            </a:r>
          </a:p>
          <a:p>
            <a:r>
              <a:rPr lang="en-GB" dirty="0"/>
              <a:t>Jenny’s Full of Beans table and</a:t>
            </a:r>
          </a:p>
          <a:p>
            <a:r>
              <a:rPr lang="en-GB" dirty="0"/>
              <a:t>Judy’s potato booklets +</a:t>
            </a:r>
          </a:p>
          <a:p>
            <a:r>
              <a:rPr lang="en-GB" dirty="0"/>
              <a:t>notepad paper to share</a:t>
            </a:r>
          </a:p>
          <a:p>
            <a:r>
              <a:rPr lang="en-GB" dirty="0"/>
              <a:t>needs/wants/resources</a:t>
            </a:r>
          </a:p>
          <a:p>
            <a:endParaRPr lang="en-GB" dirty="0"/>
          </a:p>
          <a:p>
            <a:r>
              <a:rPr lang="en-GB" dirty="0"/>
              <a:t>2:45pm 15mins Feedback and close Chris &amp;amp;</a:t>
            </a:r>
          </a:p>
          <a:p>
            <a:r>
              <a:rPr lang="en-GB" dirty="0"/>
              <a:t>Board</a:t>
            </a:r>
          </a:p>
          <a:p>
            <a:r>
              <a:rPr lang="en-GB" dirty="0"/>
              <a:t>member</a:t>
            </a:r>
          </a:p>
          <a:p>
            <a:endParaRPr lang="en-GB" dirty="0"/>
          </a:p>
          <a:p>
            <a:r>
              <a:rPr lang="en-GB" dirty="0"/>
              <a:t>3pm Event closes/Cleanup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F07AD-2CFD-F31A-69D9-A91C40C7B0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552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46FF3-E4D9-A954-0A73-37C2E30F4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32B708-7779-1792-A8A6-4EDE0826BA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C61525-675D-E7DA-5226-33A17A5B3D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4E8CF-FD3C-5D16-9561-D447E4006D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47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EAE49-82E8-F2E7-BC2F-8EEC3BA64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442A05-ACF7-EA31-AE02-0ED22F27FB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BD32E7-F1FE-BCD7-72D3-401CE23827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7C9D8-0100-8550-8A26-D540D234EE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55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9D4F7-47A7-C803-8053-076EA054F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0BA4AB-DB46-8A70-B684-36A4EC81DB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8A1D87-577B-0E0E-5BFA-99B0A6DF2D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3C51C-C23E-BDBC-AA25-BA9C22911C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15631-9D27-475B-9D01-E1E92AB9642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27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6280A-DEEE-09B2-0E5D-6ADDF342D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4D3186-E690-A8A2-7197-1CA8595FE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98BDC-25D0-2480-2227-D91F5FE8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3EB1A-AB7C-0DF5-4006-DCB3A0C4A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E758C-19C0-0011-30EF-9911CDD2E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91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53EF7-8902-B195-4285-BC5A8AEE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1E8B5-8B35-6140-F293-C7AC5EE2B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2BA9F-8235-5413-E3AA-42331035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E36E3-D892-304F-F841-B49E0A64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07797-D47F-E6ED-FFF6-A6A3FDC50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68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99D681-DE8C-D891-F5B5-3D408C6A4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F39A5A-0A99-3142-49B1-A2416F7C3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993E3-5256-077A-63E7-ADC57D5AF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3A34F-251C-0240-CE87-C1E5D75B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98E36-E8DA-F57F-F1BA-4C14D4B3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88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AB2C9-1F2A-69C2-DF73-B3C5D73C3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1193B-52D0-7991-A4E7-1F40D11E2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693A0-156B-0044-8C25-69C35388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64251-B99A-225F-FD7C-19DCA685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09CCA-B717-D597-297B-803D1D3B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7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CCF1F-20EF-CD21-AA09-DFDA1C60F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184BD-17F2-6421-BEE8-A1553A692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A445D-3DF5-C728-2534-7C4C616B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E415D-F823-4D8E-77B2-154444BD3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45EE2-02A4-19CC-BD65-13A07E1F1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6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1881-0D86-4AF0-A359-584111828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D966F-6249-BBF9-E364-1ABE0A832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CECDC-0B25-EDB6-6F94-2C5F89106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FD678-B01F-6C13-9712-EB640EA0B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BF6D0-3D1D-F85C-887A-C2D23E39E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BB1FD-0428-524B-5AF5-39A814B1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58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BA924-12E0-27D2-9946-EC644402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C4CD9-28B8-7834-921C-5E8E36F29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93863-527A-FA85-9968-23F18FF7B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0025A-F431-A9E1-699A-D9F0F70D8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6CE78-A313-86D6-A498-4FAFF863D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50D08F-40C8-93A5-C687-96C909EC9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0299F8-6514-E7AF-6A1F-DC08309E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8B44CE-12D0-CFC4-7EBD-AF7A938A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78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61ACE-F331-1870-ECF3-341357931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BD9551-11DF-2469-51ED-48AD74DB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7EC5F-64C3-A508-422C-C73EA884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E04CC-EB87-6FAD-8E9F-593440B7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68DC91-CDF6-3A52-36A2-74B9A980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06B7EB-CBAA-20C6-A3D7-DB0E2FD2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89890-A832-ABA3-395B-9307CBA0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75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AE571-35B1-94B3-3BE2-15F98ED7F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5B154-287E-4982-16A0-F84B6453A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F4315-54E1-5733-8083-60C8D21CD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31ADD-50E3-FE72-E17B-7FA5E6DFF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F8310-43AF-4D15-5E10-CE5ADAAE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1D995-D0BB-A56C-B989-3421FFBA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55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5BB8A-21CD-BC5D-3C2B-0D285DE0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1882F6-2F29-8AE3-DF45-E833DCBAC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11B12-7000-7715-B3F4-CE34D03BC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D99E2-E892-5E16-291B-3D3F66FA0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02B7E-4823-03F4-8571-77438131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9F90F-D5E3-FCED-5BD5-6D7F56D7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3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5556BA-D426-B1F8-3CEF-962533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7F842-E57E-4834-D05E-A1B0ED649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1B13-7CEF-AB8C-20E0-2B7A1D02D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16DF55-0F97-4C47-9947-69D89042A417}" type="datetimeFigureOut">
              <a:rPr lang="en-GB" smtClean="0"/>
              <a:t>05/04/2025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249FA-47AE-3F4A-98A7-B806E7CCE8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AC8B8-0948-9CE5-A79D-F3F93ADD5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1A9383-4FEC-4242-B137-633C17318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76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A8DCA99-F56F-3072-7A3D-F05CCFE15B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Glasgow Community Food Network Events - 3 Upcoming Activities and Tickets |  Eventbrite">
            <a:extLst>
              <a:ext uri="{FF2B5EF4-FFF2-40B4-BE49-F238E27FC236}">
                <a16:creationId xmlns:a16="http://schemas.microsoft.com/office/drawing/2014/main" id="{F3BCDB01-DD2A-8773-3F72-A6C61DC62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093" y="1219546"/>
            <a:ext cx="8837814" cy="441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9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6B09B-B0F5-2D9E-D0EA-C59B9B24C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FEA455-320E-01FA-5C31-6B6538F551F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48D2CA-5244-D1E3-458F-74ADA4A3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052" y="370703"/>
            <a:ext cx="11066299" cy="612895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4800" b="1" dirty="0">
                <a:solidFill>
                  <a:schemeClr val="bg1"/>
                </a:solidFill>
              </a:rPr>
              <a:t>Food Climate Action Project</a:t>
            </a:r>
          </a:p>
          <a:p>
            <a:pPr marL="0" indent="0" algn="ctr">
              <a:buNone/>
            </a:pPr>
            <a:endParaRPr lang="en-GB" sz="4800" b="1" dirty="0">
              <a:solidFill>
                <a:schemeClr val="bg1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6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Transformative Evaluation report will be released next month highlighting stories of change by community members who have engaged in our community activities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6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Commissioned and published a research report on the state of food waste management in Glasgow; exploring ways to support the Council in actualising the recommendations in the report for improving food waste management in Glasgow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6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Funded 10 community groups to establish a network of community-based composting infrastructure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6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Offering £15K to projects over next quarter to trial and grow community-led multidisciplinary food and climate initiatives (apply by March 10</a:t>
            </a:r>
            <a:r>
              <a:rPr lang="en-GB" sz="2600" b="0" i="0" baseline="3000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th</a:t>
            </a:r>
            <a:r>
              <a:rPr lang="en-GB" sz="26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 with your idea!)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6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Wrapped up the Full of Beans Campaign in partnership with Glasgow Food Policy Partnership and planning for a launch of Full of Beans 2.0, focusing on the diversity of bean uses and preparations throughout different cultural cuisines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600" b="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Launching a 6-week How-to-Grow course over the Spring in partnership with the Wash House Garden</a:t>
            </a:r>
          </a:p>
          <a:p>
            <a:endParaRPr lang="en-GB" sz="4800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292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FACEA-25B4-7739-6944-59E4BE82B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338A82-A46A-2C20-3EF9-67C9E40D88D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6132CA7-C931-8043-C3D3-FF2533CA7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328" y="810251"/>
            <a:ext cx="10451343" cy="556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>
                <a:solidFill>
                  <a:schemeClr val="bg1"/>
                </a:solidFill>
              </a:rPr>
              <a:t>Cash First activity</a:t>
            </a:r>
          </a:p>
          <a:p>
            <a:pPr marL="0" indent="0" algn="ctr">
              <a:buNone/>
            </a:pPr>
            <a:endParaRPr lang="en-GB" sz="4800" b="1" dirty="0">
              <a:solidFill>
                <a:schemeClr val="bg1"/>
              </a:solidFill>
            </a:endParaRPr>
          </a:p>
          <a:p>
            <a:r>
              <a:rPr lang="en-GB" sz="3500" b="0" i="0" dirty="0">
                <a:solidFill>
                  <a:schemeClr val="bg1"/>
                </a:solidFill>
                <a:effectLst/>
              </a:rPr>
              <a:t>Recommendations on Delve Cash 1st report for understanding Cash First</a:t>
            </a:r>
          </a:p>
          <a:p>
            <a:pPr algn="l"/>
            <a:r>
              <a:rPr lang="en-GB" sz="3500" b="0" i="0" dirty="0">
                <a:solidFill>
                  <a:schemeClr val="bg1"/>
                </a:solidFill>
                <a:effectLst/>
              </a:rPr>
              <a:t>Action profiles being produced</a:t>
            </a:r>
          </a:p>
          <a:p>
            <a:pPr algn="l"/>
            <a:r>
              <a:rPr lang="en-GB" sz="3500" b="0" i="0" dirty="0">
                <a:solidFill>
                  <a:schemeClr val="bg1"/>
                </a:solidFill>
                <a:effectLst/>
              </a:rPr>
              <a:t>Getting people training to add to ALISS Map</a:t>
            </a:r>
          </a:p>
          <a:p>
            <a:pPr algn="l"/>
            <a:r>
              <a:rPr lang="en-GB" sz="3500" b="0" i="0" dirty="0">
                <a:solidFill>
                  <a:schemeClr val="bg1"/>
                </a:solidFill>
                <a:effectLst/>
              </a:rPr>
              <a:t>Put out survey to get people training</a:t>
            </a:r>
          </a:p>
          <a:p>
            <a:pPr algn="l"/>
            <a:r>
              <a:rPr lang="en-GB" sz="3500" dirty="0">
                <a:solidFill>
                  <a:schemeClr val="bg1"/>
                </a:solidFill>
              </a:rPr>
              <a:t>C</a:t>
            </a:r>
            <a:r>
              <a:rPr lang="en-GB" sz="3500" b="0" i="0" dirty="0">
                <a:solidFill>
                  <a:schemeClr val="bg1"/>
                </a:solidFill>
                <a:effectLst/>
              </a:rPr>
              <a:t>oproducing reducing stigma info</a:t>
            </a:r>
            <a:endParaRPr lang="en-GB" sz="3500" dirty="0">
              <a:solidFill>
                <a:schemeClr val="bg1"/>
              </a:solidFill>
            </a:endParaRPr>
          </a:p>
          <a:p>
            <a:endParaRPr lang="en-GB" sz="4800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354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C5EB9-615F-973C-13F7-5C6A87D20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AFE746-D26E-8EBD-021E-0DD725E148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FD4AE8-E21B-1AB4-0433-C05581E26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328" y="810251"/>
            <a:ext cx="10451343" cy="556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Scottish Food Coalition</a:t>
            </a:r>
            <a:endParaRPr lang="en-GB" sz="4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br>
              <a:rPr lang="en-GB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</a:br>
            <a:endParaRPr lang="en-GB" sz="36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Part of the SFC Operational team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Promoting and supporting development of work to shape the Good Food Nation Act</a:t>
            </a:r>
          </a:p>
          <a:p>
            <a:endParaRPr lang="en-GB" sz="4800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95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659D7-FE3E-1F9C-E6A1-8E292FB86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E300D-185F-EFA4-914F-C60D70A48C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1EA6F6-DFD4-21B2-23C0-EA748B359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192" y="1126232"/>
            <a:ext cx="6373615" cy="1567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Discussion Tables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 descr="Glasgow Community Food Network Events - 3 Upcoming Activities and Tickets |  Eventbrite">
            <a:extLst>
              <a:ext uri="{FF2B5EF4-FFF2-40B4-BE49-F238E27FC236}">
                <a16:creationId xmlns:a16="http://schemas.microsoft.com/office/drawing/2014/main" id="{F94A5EC6-D3C4-E058-AB70-EB09F3290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550" y="2157283"/>
            <a:ext cx="8027774" cy="401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252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6DFF44-EAC1-2A76-4267-75F5A3010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A8DFAC-FD30-84E3-2526-2E5C765D339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083D9E-6D8A-0D75-714A-BFA276649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425" y="4669954"/>
            <a:ext cx="6373615" cy="1567542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chemeClr val="bg1"/>
                </a:solidFill>
              </a:rPr>
              <a:t> Feedback</a:t>
            </a:r>
          </a:p>
          <a:p>
            <a:r>
              <a:rPr lang="en-GB" sz="4800" b="1" dirty="0">
                <a:solidFill>
                  <a:schemeClr val="bg1"/>
                </a:solidFill>
              </a:rPr>
              <a:t> Thank you!!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2" descr="Glasgow Community Food Network Events - 3 Upcoming Activities and Tickets |  Eventbrite">
            <a:extLst>
              <a:ext uri="{FF2B5EF4-FFF2-40B4-BE49-F238E27FC236}">
                <a16:creationId xmlns:a16="http://schemas.microsoft.com/office/drawing/2014/main" id="{CBD85DC1-2267-BAEE-917F-50960268F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113" y="0"/>
            <a:ext cx="8027774" cy="401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9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361C8-CE3E-55E3-34C0-FF531DDBC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976E82-812E-5C97-EDED-8ED37B1576C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1ADC36-00C3-DE59-C6AE-33DACBCAF8CF}"/>
              </a:ext>
            </a:extLst>
          </p:cNvPr>
          <p:cNvSpPr/>
          <p:nvPr/>
        </p:nvSpPr>
        <p:spPr>
          <a:xfrm>
            <a:off x="441960" y="457994"/>
            <a:ext cx="11399520" cy="59420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F9138-0152-F0F1-4EBA-1422E9B8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620" y="684212"/>
            <a:ext cx="10797540" cy="505364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GB" sz="60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11.00am 	Registration / tea &amp; coffee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11.20am  	Welcome and Introduction 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11.25am 	Land Race Seed Varieties: Okra Cultivation in Scotland  				(Hamshya, Seed Library)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11.45am  	Colonialism through the lens of the potato: Global movements 			of people and food bonanza (Susan, Propagate)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12.15pm 	Growing Gandana in Hamiltonhill Allotments (Mehdi, Glasgow  			Afghan United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12.45pm 	Lunch &amp; Networking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1.30pm 	GCFN AGM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2.00pm 	Discussion tables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2.45pm 	Feedback and close</a:t>
            </a:r>
          </a:p>
          <a:p>
            <a:pPr marL="0" indent="0">
              <a:buNone/>
            </a:pPr>
            <a:r>
              <a:rPr lang="en-GB" sz="6000" dirty="0">
                <a:solidFill>
                  <a:schemeClr val="accent6">
                    <a:lumMod val="50000"/>
                  </a:schemeClr>
                </a:solidFill>
              </a:rPr>
              <a:t>3.00pm 	Finish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48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88184-B854-FBA1-CAF3-76418E287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EF14EE-6D1B-AA2A-E9AA-F2EA52F578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493B07-E218-0ECF-EFC4-5CCFF96D9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731" y="1620501"/>
            <a:ext cx="11349269" cy="5237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Land Race Seed Varieties: </a:t>
            </a:r>
          </a:p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Okra Cultivation in Scotland  				</a:t>
            </a:r>
          </a:p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- Hamshya, Seed Library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59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9D26D-F113-8E04-4BCB-E97EA567A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F2991D-7484-4478-AE42-575ECD2B31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6EBEF4-25FE-5716-2A8C-1F94B1295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23" y="1620501"/>
            <a:ext cx="11349269" cy="5237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Colonialism through the lens of the potato: Global movements of people and food bonanza </a:t>
            </a:r>
          </a:p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- Susan, Propagate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78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60FEA-3072-9BBD-15B3-834E21A01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828924-31C6-09DE-9152-306CD31C701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157DC7C-430A-F1C8-1D4E-AF28A0811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731" y="1620501"/>
            <a:ext cx="11349269" cy="5237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Growing Gandana in Hamiltonhill Allotments </a:t>
            </a:r>
          </a:p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- Mehdi, Glasgow  Afghan United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27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DEFC1-8130-2A73-37EB-C464EB6D9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90F0B8-7066-372D-BCB1-02871610D2A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Glasgow Community Food Network Events - 3 Upcoming Activities and Tickets |  Eventbrite">
            <a:extLst>
              <a:ext uri="{FF2B5EF4-FFF2-40B4-BE49-F238E27FC236}">
                <a16:creationId xmlns:a16="http://schemas.microsoft.com/office/drawing/2014/main" id="{25C8266C-CF40-BECB-1AE9-FBB852506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113" y="582825"/>
            <a:ext cx="8027774" cy="401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71EF80-D06C-8CBA-BB8D-8186477A7BF2}"/>
              </a:ext>
            </a:extLst>
          </p:cNvPr>
          <p:cNvSpPr txBox="1"/>
          <p:nvPr/>
        </p:nvSpPr>
        <p:spPr>
          <a:xfrm>
            <a:off x="1276864" y="5179537"/>
            <a:ext cx="10083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MILK Catering Lunch &amp; Networking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0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75F87-D57D-120D-1541-0EE0616DF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C1B895-D9E6-E185-BD25-2C9D14577F7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86EB6C-3F2E-F535-8C20-EAA80ECA3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328" y="810251"/>
            <a:ext cx="10451343" cy="556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>
                <a:solidFill>
                  <a:schemeClr val="bg1"/>
                </a:solidFill>
              </a:rPr>
              <a:t>Glasgow Community Food Network</a:t>
            </a:r>
          </a:p>
          <a:p>
            <a:pPr marL="0" indent="0" algn="ctr">
              <a:buNone/>
            </a:pPr>
            <a:r>
              <a:rPr lang="en-GB" sz="4800" b="1" dirty="0">
                <a:solidFill>
                  <a:schemeClr val="bg1"/>
                </a:solidFill>
              </a:rPr>
              <a:t>Annual General Meeting </a:t>
            </a:r>
          </a:p>
          <a:p>
            <a:pPr marL="0" indent="0" algn="ctr">
              <a:buNone/>
            </a:pPr>
            <a:r>
              <a:rPr lang="en-GB" sz="4800" b="1" dirty="0">
                <a:solidFill>
                  <a:schemeClr val="bg1"/>
                </a:solidFill>
              </a:rPr>
              <a:t> 2025</a:t>
            </a:r>
          </a:p>
          <a:p>
            <a:pPr marL="0" indent="0" algn="ctr">
              <a:buNone/>
            </a:pPr>
            <a:endParaRPr lang="en-GB" sz="4800" b="1" dirty="0">
              <a:solidFill>
                <a:schemeClr val="bg1"/>
              </a:solidFill>
            </a:endParaRPr>
          </a:p>
          <a:p>
            <a:r>
              <a:rPr lang="en-GB" sz="4800" dirty="0">
                <a:solidFill>
                  <a:schemeClr val="bg1"/>
                </a:solidFill>
              </a:rPr>
              <a:t> 	Board Recruitment Progress</a:t>
            </a:r>
          </a:p>
          <a:p>
            <a:r>
              <a:rPr lang="en-GB" sz="4800" dirty="0">
                <a:solidFill>
                  <a:schemeClr val="bg1"/>
                </a:solidFill>
              </a:rPr>
              <a:t> 	Financial Report</a:t>
            </a:r>
            <a:endParaRPr lang="en-GB" sz="3600" dirty="0">
              <a:solidFill>
                <a:schemeClr val="bg1"/>
              </a:solidFill>
            </a:endParaRPr>
          </a:p>
          <a:p>
            <a:r>
              <a:rPr lang="en-GB" sz="4800" dirty="0">
                <a:solidFill>
                  <a:schemeClr val="bg1"/>
                </a:solidFill>
              </a:rPr>
              <a:t> 	GCFN Activity Overview </a:t>
            </a:r>
          </a:p>
          <a:p>
            <a:endParaRPr lang="en-GB" sz="4800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7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A995C-A303-FF5B-42B4-445953C93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8BCC9C-E9C4-6BF5-6E7A-6957EF78FC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4E345D-E2C2-A3FD-7B9A-868D5DAB8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328" y="810251"/>
            <a:ext cx="10451343" cy="5565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>
                <a:solidFill>
                  <a:schemeClr val="bg1"/>
                </a:solidFill>
              </a:rPr>
              <a:t>Financial Report</a:t>
            </a:r>
            <a:endParaRPr lang="en-GB" sz="4800" dirty="0">
              <a:solidFill>
                <a:schemeClr val="bg1"/>
              </a:solidFill>
            </a:endParaRPr>
          </a:p>
          <a:p>
            <a:endParaRPr lang="en-GB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</a:rPr>
              <a:t>     John Meechan, GCFN Treasurer</a:t>
            </a:r>
          </a:p>
          <a:p>
            <a:pPr marL="0" indent="0">
              <a:buNone/>
            </a:pPr>
            <a:endParaRPr lang="en-GB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4800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195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66ED4F-855D-1545-06A0-EA4E961FE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D6FE44-970D-C3CD-19F6-33B0F2CABF1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3B6C32-B44D-3992-BF65-CA5F91B4F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328" y="617838"/>
            <a:ext cx="11016872" cy="57582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4800" b="1" dirty="0">
                <a:solidFill>
                  <a:schemeClr val="bg1"/>
                </a:solidFill>
              </a:rPr>
              <a:t>Core Activity</a:t>
            </a:r>
          </a:p>
          <a:p>
            <a:pPr marL="0" indent="0" algn="ctr">
              <a:buNone/>
            </a:pPr>
            <a:endParaRPr lang="en-GB" sz="4800" b="1" dirty="0">
              <a:solidFill>
                <a:schemeClr val="bg1"/>
              </a:solidFill>
            </a:endParaRPr>
          </a:p>
          <a:p>
            <a:r>
              <a:rPr lang="en-GB" sz="4800" dirty="0">
                <a:solidFill>
                  <a:schemeClr val="bg1"/>
                </a:solidFill>
              </a:rPr>
              <a:t>Networking events</a:t>
            </a:r>
          </a:p>
          <a:p>
            <a:pPr marL="457200" lvl="1" indent="0">
              <a:buNone/>
            </a:pPr>
            <a:r>
              <a:rPr lang="en-GB" sz="3400" dirty="0">
                <a:solidFill>
                  <a:schemeClr val="bg1"/>
                </a:solidFill>
              </a:rPr>
              <a:t>Today - Culturally Relevant Food &amp; AGM</a:t>
            </a:r>
          </a:p>
          <a:p>
            <a:pPr marL="457200" lvl="1" indent="0">
              <a:buNone/>
            </a:pPr>
            <a:r>
              <a:rPr lang="en-GB" sz="3400" dirty="0">
                <a:solidFill>
                  <a:schemeClr val="bg1"/>
                </a:solidFill>
              </a:rPr>
              <a:t>Nov 24 - City Food Plan Network &amp; Development Day</a:t>
            </a:r>
          </a:p>
          <a:p>
            <a:pPr marL="457200" lvl="1" indent="0">
              <a:buNone/>
            </a:pPr>
            <a:r>
              <a:rPr lang="en-GB" sz="3400" dirty="0">
                <a:solidFill>
                  <a:schemeClr val="bg1"/>
                </a:solidFill>
              </a:rPr>
              <a:t>Jun 24 – Regional Event supported by Public Health Scotland</a:t>
            </a:r>
          </a:p>
          <a:p>
            <a:pPr marL="457200" lvl="1" indent="0">
              <a:buNone/>
            </a:pPr>
            <a:r>
              <a:rPr lang="en-GB" sz="3400" dirty="0">
                <a:solidFill>
                  <a:schemeClr val="bg1"/>
                </a:solidFill>
              </a:rPr>
              <a:t>Apr 24 – Cash First in a Community Setting &amp; Delve findings</a:t>
            </a:r>
          </a:p>
          <a:p>
            <a:pPr lvl="1"/>
            <a:endParaRPr lang="en-GB" sz="4400" dirty="0">
              <a:solidFill>
                <a:schemeClr val="bg1"/>
              </a:solidFill>
            </a:endParaRPr>
          </a:p>
          <a:p>
            <a:r>
              <a:rPr lang="en-GB" sz="4800" dirty="0">
                <a:solidFill>
                  <a:schemeClr val="bg1"/>
                </a:solidFill>
              </a:rPr>
              <a:t>Newsletters</a:t>
            </a:r>
          </a:p>
          <a:p>
            <a:r>
              <a:rPr lang="en-GB" sz="4800" dirty="0">
                <a:solidFill>
                  <a:schemeClr val="bg1"/>
                </a:solidFill>
              </a:rPr>
              <a:t>Community Food National Reference Group</a:t>
            </a:r>
          </a:p>
          <a:p>
            <a:pPr marL="0" indent="0">
              <a:buNone/>
            </a:pPr>
            <a:endParaRPr lang="en-GB" sz="4800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645</Words>
  <Application>Microsoft Office PowerPoint</Application>
  <PresentationFormat>Widescreen</PresentationFormat>
  <Paragraphs>134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 Sinclair</dc:creator>
  <cp:lastModifiedBy>Mary Sinclair</cp:lastModifiedBy>
  <cp:revision>1</cp:revision>
  <dcterms:created xsi:type="dcterms:W3CDTF">2025-03-06T18:33:32Z</dcterms:created>
  <dcterms:modified xsi:type="dcterms:W3CDTF">2025-04-05T07:17:43Z</dcterms:modified>
</cp:coreProperties>
</file>